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2" r:id="rId4"/>
    <p:sldId id="264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91E19-519A-487F-96F1-DD2B410AEDA1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C2B75-88D6-4665-B816-4FF8249446C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32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2d3e61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2d3e613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c62d3e613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8cfcf6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8cfcf6e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c68cfcf6e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8cfcf6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8cfcf6e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68cfcf6e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8cfcf6e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8cfcf6e3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c68cfcf6e3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770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24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872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73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715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95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2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42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363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96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1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44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03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64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5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7BFFF39-5F88-497F-8F0C-CF5D691DD8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674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8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291635" y="4463587"/>
            <a:ext cx="4900365" cy="231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Cristian Castillo       Emile de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Kadt</a:t>
            </a:r>
            <a:endParaRPr sz="1800" b="1" dirty="0">
              <a:solidFill>
                <a:srgbClr val="E88663"/>
              </a:solidFill>
              <a:latin typeface="Orbitron" pitchFamily="2" charset="0"/>
              <a:ea typeface="Balthazar"/>
              <a:cs typeface="Balthazar"/>
              <a:sym typeface="Balthazar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Etayo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Yojhan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S. García 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González       Pablo Fernández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Aarón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N. Moreno     Abel Moro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Iago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Quintas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Iván Sánchez </a:t>
            </a:r>
            <a:endParaRPr dirty="0">
              <a:latin typeface="Orbitron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B57D46-0C0C-42B5-B0D1-9D2E152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28" y="3572197"/>
            <a:ext cx="3839352" cy="3839352"/>
          </a:xfrm>
          <a:prstGeom prst="rect">
            <a:avLst/>
          </a:prstGeom>
        </p:spPr>
      </p:pic>
      <p:sp>
        <p:nvSpPr>
          <p:cNvPr id="8" name="Google Shape;157;gc62d3e613c_0_1">
            <a:extLst>
              <a:ext uri="{FF2B5EF4-FFF2-40B4-BE49-F238E27FC236}">
                <a16:creationId xmlns:a16="http://schemas.microsoft.com/office/drawing/2014/main" id="{E662CEE0-8DDD-4714-A5C4-F734B0350E23}"/>
              </a:ext>
            </a:extLst>
          </p:cNvPr>
          <p:cNvSpPr txBox="1">
            <a:spLocks/>
          </p:cNvSpPr>
          <p:nvPr/>
        </p:nvSpPr>
        <p:spPr>
          <a:xfrm>
            <a:off x="7413695" y="2379000"/>
            <a:ext cx="4656244" cy="1050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indent="0">
              <a:spcBef>
                <a:spcPts val="0"/>
              </a:spcBef>
              <a:buSzPts val="935"/>
              <a:buFont typeface="Consolas"/>
              <a:buNone/>
            </a:pPr>
            <a:r>
              <a:rPr lang="en-GB" sz="600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HITO 1</a:t>
            </a:r>
            <a:endParaRPr lang="en-GB" sz="6000" dirty="0">
              <a:latin typeface="Orbitron ExtraBold" pitchFamily="2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5B56159-4857-4CF6-8B24-422AB0F8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56" y="-931118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2d3e613c_0_1"/>
          <p:cNvSpPr txBox="1">
            <a:spLocks noGrp="1"/>
          </p:cNvSpPr>
          <p:nvPr>
            <p:ph type="subTitle" idx="1"/>
          </p:nvPr>
        </p:nvSpPr>
        <p:spPr>
          <a:xfrm>
            <a:off x="2354100" y="177436"/>
            <a:ext cx="74838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CONCEPTO DE JUEGO</a:t>
            </a:r>
            <a:endParaRPr sz="2100" dirty="0">
              <a:latin typeface="Orbitron ExtraBold" pitchFamily="2" charset="0"/>
            </a:endParaRPr>
          </a:p>
        </p:txBody>
      </p:sp>
      <p:pic>
        <p:nvPicPr>
          <p:cNvPr id="158" name="Google Shape;158;gc62d3e61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25" y="1566843"/>
            <a:ext cx="3565080" cy="202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c62d3e613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13" y="4261843"/>
            <a:ext cx="3565092" cy="213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c62d3e613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775" y="2800175"/>
            <a:ext cx="3808900" cy="227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62d3e613c_0_1"/>
          <p:cNvSpPr txBox="1"/>
          <p:nvPr/>
        </p:nvSpPr>
        <p:spPr>
          <a:xfrm>
            <a:off x="45671" y="1012875"/>
            <a:ext cx="46997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Supervivencia</a:t>
            </a: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 día a día</a:t>
            </a:r>
            <a:endParaRPr sz="2400" dirty="0">
              <a:solidFill>
                <a:srgbClr val="FFFFFF"/>
              </a:solidFill>
              <a:latin typeface="Orbitron" pitchFamily="2" charset="0"/>
              <a:ea typeface="Lustria"/>
              <a:cs typeface="Lustria"/>
              <a:sym typeface="Lustria"/>
            </a:endParaRPr>
          </a:p>
        </p:txBody>
      </p:sp>
      <p:sp>
        <p:nvSpPr>
          <p:cNvPr id="162" name="Google Shape;162;gc62d3e613c_0_1"/>
          <p:cNvSpPr txBox="1"/>
          <p:nvPr/>
        </p:nvSpPr>
        <p:spPr>
          <a:xfrm>
            <a:off x="493450" y="3662321"/>
            <a:ext cx="380421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Raids / </a:t>
            </a: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Equipamiento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  <p:sp>
        <p:nvSpPr>
          <p:cNvPr id="163" name="Google Shape;163;gc62d3e613c_0_1"/>
          <p:cNvSpPr txBox="1"/>
          <p:nvPr/>
        </p:nvSpPr>
        <p:spPr>
          <a:xfrm>
            <a:off x="5104225" y="2246207"/>
            <a:ext cx="30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Crafting / Loot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  <p:pic>
        <p:nvPicPr>
          <p:cNvPr id="164" name="Google Shape;164;gc62d3e613c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2726" y="1487924"/>
            <a:ext cx="2091451" cy="454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  <p:bldP spid="1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0841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Orbitron ExtraBold" pitchFamily="2" charset="0"/>
                <a:ea typeface="Consolas"/>
                <a:cs typeface="Consolas"/>
                <a:sym typeface="Consolas"/>
              </a:rPr>
              <a:t>MECÁNICAS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6DDB9D-C907-4D02-8F49-97B8D972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" y="143715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1985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Orbitron ExtraBold" pitchFamily="2" charset="0"/>
                <a:ea typeface="Consolas"/>
                <a:cs typeface="Consolas"/>
                <a:sym typeface="Consolas"/>
              </a:rPr>
              <a:t>MECÁNICAS</a:t>
            </a:r>
            <a:endParaRPr lang="es-ES" dirty="0">
              <a:latin typeface="Orbitron ExtraBold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1911E4-FA3D-4BB8-AB34-B1239ECE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855" y="1536730"/>
            <a:ext cx="3299229" cy="532448"/>
          </a:xfrm>
        </p:spPr>
        <p:txBody>
          <a:bodyPr>
            <a:noAutofit/>
          </a:bodyPr>
          <a:lstStyle/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Zona de raid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BBDFA173-7F61-4BEA-BD73-F8CB36B2BD27}"/>
              </a:ext>
            </a:extLst>
          </p:cNvPr>
          <p:cNvSpPr txBox="1">
            <a:spLocks/>
          </p:cNvSpPr>
          <p:nvPr/>
        </p:nvSpPr>
        <p:spPr>
          <a:xfrm>
            <a:off x="4189376" y="1470855"/>
            <a:ext cx="3856485" cy="6590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Localizaciones</a:t>
            </a:r>
          </a:p>
        </p:txBody>
      </p:sp>
      <p:pic>
        <p:nvPicPr>
          <p:cNvPr id="12" name="Google Shape;171;gc35822750a_0_2">
            <a:extLst>
              <a:ext uri="{FF2B5EF4-FFF2-40B4-BE49-F238E27FC236}">
                <a16:creationId xmlns:a16="http://schemas.microsoft.com/office/drawing/2014/main" id="{97F793C9-D154-42DA-BEA5-84E56894D8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7827" y="1660422"/>
            <a:ext cx="2827471" cy="25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2157E9A-7CB5-426F-A58B-D3EEE557357A}"/>
              </a:ext>
            </a:extLst>
          </p:cNvPr>
          <p:cNvSpPr txBox="1">
            <a:spLocks/>
          </p:cNvSpPr>
          <p:nvPr/>
        </p:nvSpPr>
        <p:spPr>
          <a:xfrm>
            <a:off x="8059627" y="1470855"/>
            <a:ext cx="3856484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Supervivencia y combate</a:t>
            </a:r>
          </a:p>
        </p:txBody>
      </p:sp>
      <p:pic>
        <p:nvPicPr>
          <p:cNvPr id="13" name="Google Shape;172;gc35822750a_0_2">
            <a:extLst>
              <a:ext uri="{FF2B5EF4-FFF2-40B4-BE49-F238E27FC236}">
                <a16:creationId xmlns:a16="http://schemas.microsoft.com/office/drawing/2014/main" id="{38CC5650-5003-4588-91E2-45366AB9EC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616" y="3261727"/>
            <a:ext cx="249032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3;gc35822750a_0_2">
            <a:extLst>
              <a:ext uri="{FF2B5EF4-FFF2-40B4-BE49-F238E27FC236}">
                <a16:creationId xmlns:a16="http://schemas.microsoft.com/office/drawing/2014/main" id="{65E7F3BF-E9A1-4C74-A3F7-B5977B5782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9892" y="4956496"/>
            <a:ext cx="227437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6DFC5B-1D31-4EF7-B834-071CBD5C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17" y="4913973"/>
            <a:ext cx="1476972" cy="14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 descr="Imagen que contiene grande, calle, firmar&#10;&#10;Descripción generada automáticamente">
            <a:extLst>
              <a:ext uri="{FF2B5EF4-FFF2-40B4-BE49-F238E27FC236}">
                <a16:creationId xmlns:a16="http://schemas.microsoft.com/office/drawing/2014/main" id="{77BDF9E6-C68F-4E9A-943E-973A9E1D2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397" y="2066608"/>
            <a:ext cx="2123979" cy="1969873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49BF1FE-48B5-40E9-8AAA-AAE6123A495A}"/>
              </a:ext>
            </a:extLst>
          </p:cNvPr>
          <p:cNvSpPr txBox="1">
            <a:spLocks/>
          </p:cNvSpPr>
          <p:nvPr/>
        </p:nvSpPr>
        <p:spPr>
          <a:xfrm>
            <a:off x="4267144" y="4274106"/>
            <a:ext cx="3856484" cy="5733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Gestión de recursos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13433-5BC1-4FA5-8356-B40C97C05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60" y="2208658"/>
            <a:ext cx="2827386" cy="40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0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49A46-28DB-4C6A-8429-2900D42E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Orbitron ExtraBold" pitchFamily="2" charset="0"/>
                <a:sym typeface="Consolas"/>
              </a:rPr>
              <a:t>ESTÉTICA</a:t>
            </a:r>
            <a:endParaRPr lang="es-ES" dirty="0">
              <a:latin typeface="Orbitron ExtraBold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1557A4-3CE7-4112-9971-5D74A732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8590" indent="0">
              <a:buNone/>
            </a:pPr>
            <a:r>
              <a:rPr lang="es-ES" dirty="0">
                <a:latin typeface="Orbitron" pitchFamily="2" charset="0"/>
              </a:rPr>
              <a:t>GESTIÓN</a:t>
            </a:r>
            <a:r>
              <a:rPr lang="es-ES" sz="1800" dirty="0">
                <a:latin typeface="Orbitron" pitchFamily="2" charset="0"/>
              </a:rPr>
              <a:t> DE RECURSOS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148590" indent="0">
              <a:buNone/>
            </a:pPr>
            <a:r>
              <a:rPr lang="es-ES" dirty="0">
                <a:latin typeface="Orbitron" pitchFamily="2" charset="0"/>
              </a:rPr>
              <a:t>PIXEL ART</a:t>
            </a:r>
          </a:p>
          <a:p>
            <a:endParaRPr lang="es-E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A55C38-08A1-46BF-A979-8A7D6742D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25" y="3962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5E103E-008C-4721-B653-BF017170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55" y="3279902"/>
            <a:ext cx="2144536" cy="21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225EAB5-2B26-420A-B41C-AF8AD5D6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02" y="1846341"/>
            <a:ext cx="2505829" cy="25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15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8cfcf6e3_0_37"/>
          <p:cNvSpPr txBox="1">
            <a:spLocks noGrp="1"/>
          </p:cNvSpPr>
          <p:nvPr>
            <p:ph type="subTitle" idx="1"/>
          </p:nvPr>
        </p:nvSpPr>
        <p:spPr>
          <a:xfrm>
            <a:off x="1742974" y="460875"/>
            <a:ext cx="8386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s-ES" sz="4140" b="1" dirty="0">
                <a:solidFill>
                  <a:schemeClr val="lt2"/>
                </a:solidFill>
                <a:latin typeface="Orbitron" pitchFamily="2" charset="0"/>
                <a:ea typeface="Consolas"/>
                <a:cs typeface="Consolas"/>
                <a:sym typeface="Consolas"/>
              </a:rPr>
              <a:t>ASDDDDDD</a:t>
            </a:r>
            <a:endParaRPr lang="es-ES" sz="2100" dirty="0">
              <a:latin typeface="Orbitron" pitchFamily="2" charset="0"/>
            </a:endParaRPr>
          </a:p>
        </p:txBody>
      </p:sp>
      <p:pic>
        <p:nvPicPr>
          <p:cNvPr id="182" name="Google Shape;182;gc68cfcf6e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02" y="2208629"/>
            <a:ext cx="5010554" cy="288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c68cfcf6e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128" y="1206000"/>
            <a:ext cx="222885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c68cfcf6e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750" y="1629868"/>
            <a:ext cx="3820849" cy="4045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8cfcf6e3_0_1"/>
          <p:cNvSpPr txBox="1">
            <a:spLocks noGrp="1"/>
          </p:cNvSpPr>
          <p:nvPr>
            <p:ph type="subTitle" idx="1"/>
          </p:nvPr>
        </p:nvSpPr>
        <p:spPr>
          <a:xfrm>
            <a:off x="1297281" y="354761"/>
            <a:ext cx="9597438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OBJETIVOS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PARA ESTE HITO</a:t>
            </a:r>
            <a:endParaRPr sz="2100" dirty="0">
              <a:latin typeface="Orbitron ExtraBold" pitchFamily="2" charset="0"/>
            </a:endParaRPr>
          </a:p>
        </p:txBody>
      </p:sp>
      <p:sp>
        <p:nvSpPr>
          <p:cNvPr id="191" name="Google Shape;191;gc68cfcf6e3_0_1"/>
          <p:cNvSpPr txBox="1"/>
          <p:nvPr/>
        </p:nvSpPr>
        <p:spPr>
          <a:xfrm>
            <a:off x="538523" y="1828800"/>
            <a:ext cx="5917696" cy="394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</a:pP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-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 de raids</a:t>
            </a: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</a:pP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-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 de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refugio</a:t>
            </a: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</a:pP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- Sistema de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inventario</a:t>
            </a: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Orbitron" pitchFamily="2" charset="0"/>
              <a:ea typeface="Overlock"/>
              <a:cs typeface="Overlock"/>
              <a:sym typeface="Overlock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</a:pPr>
            <a:r>
              <a:rPr lang="en-GB" sz="3500" dirty="0">
                <a:latin typeface="Orbitron" pitchFamily="2" charset="0"/>
                <a:ea typeface="Overlock"/>
                <a:cs typeface="Overlock"/>
                <a:sym typeface="Overlock"/>
              </a:rPr>
              <a:t>- Sistema de </a:t>
            </a:r>
            <a:r>
              <a:rPr lang="en-GB" sz="3500" dirty="0" err="1">
                <a:latin typeface="Orbitron" pitchFamily="2" charset="0"/>
                <a:ea typeface="Overlock"/>
                <a:cs typeface="Overlock"/>
                <a:sym typeface="Overlock"/>
              </a:rPr>
              <a:t>combate</a:t>
            </a:r>
            <a:endParaRPr sz="3100" dirty="0">
              <a:latin typeface="Orbitron" pitchFamily="2" charset="0"/>
              <a:ea typeface="Lustria"/>
              <a:cs typeface="Lustria"/>
              <a:sym typeface="Lustria"/>
            </a:endParaRPr>
          </a:p>
        </p:txBody>
      </p:sp>
      <p:sp>
        <p:nvSpPr>
          <p:cNvPr id="192" name="Google Shape;192;gc68cfcf6e3_0_1"/>
          <p:cNvSpPr/>
          <p:nvPr/>
        </p:nvSpPr>
        <p:spPr>
          <a:xfrm>
            <a:off x="5527351" y="2037225"/>
            <a:ext cx="3803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c68cfcf6e3_0_1"/>
          <p:cNvSpPr/>
          <p:nvPr/>
        </p:nvSpPr>
        <p:spPr>
          <a:xfrm>
            <a:off x="6019263" y="3104363"/>
            <a:ext cx="3311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c68cfcf6e3_0_1"/>
          <p:cNvSpPr/>
          <p:nvPr/>
        </p:nvSpPr>
        <p:spPr>
          <a:xfrm>
            <a:off x="6679563" y="4171500"/>
            <a:ext cx="26508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c68cfcf6e3_0_1"/>
          <p:cNvSpPr/>
          <p:nvPr/>
        </p:nvSpPr>
        <p:spPr>
          <a:xfrm>
            <a:off x="6526113" y="5238625"/>
            <a:ext cx="28044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4028222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1893947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2889435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5095347"/>
            <a:ext cx="615576" cy="6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8cfcf6e3_0_18"/>
          <p:cNvSpPr txBox="1">
            <a:spLocks noGrp="1"/>
          </p:cNvSpPr>
          <p:nvPr>
            <p:ph type="subTitle" idx="1"/>
          </p:nvPr>
        </p:nvSpPr>
        <p:spPr>
          <a:xfrm>
            <a:off x="1542456" y="306000"/>
            <a:ext cx="9107088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OBJETIVOS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PARA EL HITO 2</a:t>
            </a:r>
            <a:endParaRPr sz="2100" dirty="0">
              <a:latin typeface="Orbitron ExtraBold" pitchFamily="2" charset="0"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8A72147E-8AEE-426A-A862-31E091143982}"/>
              </a:ext>
            </a:extLst>
          </p:cNvPr>
          <p:cNvSpPr txBox="1">
            <a:spLocks/>
          </p:cNvSpPr>
          <p:nvPr/>
        </p:nvSpPr>
        <p:spPr>
          <a:xfrm>
            <a:off x="700434" y="3142991"/>
            <a:ext cx="3095497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39700" indent="0"/>
            <a:r>
              <a:rPr lang="es-ES" dirty="0">
                <a:latin typeface="Orbitron" pitchFamily="2" charset="0"/>
              </a:rPr>
              <a:t>SONIDO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DD84CC2C-70AA-482C-8CC4-DA1A33F76016}"/>
              </a:ext>
            </a:extLst>
          </p:cNvPr>
          <p:cNvSpPr txBox="1">
            <a:spLocks/>
          </p:cNvSpPr>
          <p:nvPr/>
        </p:nvSpPr>
        <p:spPr>
          <a:xfrm>
            <a:off x="958510" y="1766808"/>
            <a:ext cx="3252588" cy="69525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39700" indent="0"/>
            <a:r>
              <a:rPr lang="es-ES" dirty="0">
                <a:latin typeface="Orbitron" pitchFamily="2" charset="0"/>
              </a:rPr>
              <a:t>INVENTARIO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A72A48C-F554-4C4A-9FCD-CD85E4C9F0EF}"/>
              </a:ext>
            </a:extLst>
          </p:cNvPr>
          <p:cNvSpPr txBox="1">
            <a:spLocks/>
          </p:cNvSpPr>
          <p:nvPr/>
        </p:nvSpPr>
        <p:spPr>
          <a:xfrm>
            <a:off x="1360509" y="4743565"/>
            <a:ext cx="3921977" cy="69525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39700" indent="0"/>
            <a:r>
              <a:rPr lang="es-ES" dirty="0">
                <a:latin typeface="Orbitron" pitchFamily="2" charset="0"/>
              </a:rPr>
              <a:t>MANEJO DE ESTADOS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</TotalTime>
  <Words>93</Words>
  <Application>Microsoft Office PowerPoint</Application>
  <PresentationFormat>Widescreen</PresentationFormat>
  <Paragraphs>39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Calisto MT</vt:lpstr>
      <vt:lpstr>Consolas</vt:lpstr>
      <vt:lpstr>Noto Sans Symbols</vt:lpstr>
      <vt:lpstr>Orbitron</vt:lpstr>
      <vt:lpstr>Orbitron ExtraBold</vt:lpstr>
      <vt:lpstr>Wingdings 2</vt:lpstr>
      <vt:lpstr>Slate</vt:lpstr>
      <vt:lpstr>PowerPoint Presentation</vt:lpstr>
      <vt:lpstr>PowerPoint Presentation</vt:lpstr>
      <vt:lpstr>MECÁNICAS</vt:lpstr>
      <vt:lpstr>MECÁNICAS</vt:lpstr>
      <vt:lpstr>ESTÉTICA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MORO</dc:creator>
  <cp:lastModifiedBy>ABEL MORO</cp:lastModifiedBy>
  <cp:revision>5</cp:revision>
  <dcterms:created xsi:type="dcterms:W3CDTF">2021-03-17T10:40:47Z</dcterms:created>
  <dcterms:modified xsi:type="dcterms:W3CDTF">2021-03-17T10:53:27Z</dcterms:modified>
</cp:coreProperties>
</file>